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742113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817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570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590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963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366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394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264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681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848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758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037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B760E-EBD5-4EB2-9004-E53F4043C088}" type="datetimeFigureOut">
              <a:rPr lang="en-GB" smtClean="0"/>
              <a:t>16/08/2022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7A9EE-660A-480D-A2CF-05BC3AE4D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8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0432" y="116980"/>
            <a:ext cx="11779134" cy="1953491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3" t="14357" r="81797" b="78800"/>
          <a:stretch>
            <a:fillRect/>
          </a:stretch>
        </p:blipFill>
        <p:spPr>
          <a:xfrm>
            <a:off x="1347799" y="509564"/>
            <a:ext cx="1569968" cy="1463038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3" t="14357" r="83100" b="78800"/>
          <a:stretch/>
        </p:blipFill>
        <p:spPr>
          <a:xfrm>
            <a:off x="246401" y="509824"/>
            <a:ext cx="1303000" cy="146303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15765" t="15142" b="-2"/>
          <a:stretch/>
        </p:blipFill>
        <p:spPr>
          <a:xfrm>
            <a:off x="2708366" y="816495"/>
            <a:ext cx="1146317" cy="1118057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282633" y="1787236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1" t="12654" r="67230" b="78865"/>
          <a:stretch>
            <a:fillRect/>
          </a:stretch>
        </p:blipFill>
        <p:spPr>
          <a:xfrm>
            <a:off x="1084965" y="2477839"/>
            <a:ext cx="1305376" cy="1776378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1" t="12654" r="67230" b="78865"/>
          <a:stretch>
            <a:fillRect/>
          </a:stretch>
        </p:blipFill>
        <p:spPr>
          <a:xfrm>
            <a:off x="116612" y="2486838"/>
            <a:ext cx="1320980" cy="1743992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66255" y="4738252"/>
            <a:ext cx="11779134" cy="1953491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29" t="13314" r="51167" b="79215"/>
          <a:stretch/>
        </p:blipFill>
        <p:spPr>
          <a:xfrm>
            <a:off x="354890" y="5107773"/>
            <a:ext cx="1365103" cy="1356062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29" t="13314" r="51167" b="79215"/>
          <a:stretch/>
        </p:blipFill>
        <p:spPr>
          <a:xfrm>
            <a:off x="1415902" y="5107773"/>
            <a:ext cx="1277423" cy="135606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/>
          <a:srcRect t="23401"/>
          <a:stretch/>
        </p:blipFill>
        <p:spPr>
          <a:xfrm>
            <a:off x="2324634" y="2511097"/>
            <a:ext cx="851623" cy="165347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24444" y="533347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4444" y="2819109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sp>
        <p:nvSpPr>
          <p:cNvPr id="9" name="Rectangle 8"/>
          <p:cNvSpPr/>
          <p:nvPr/>
        </p:nvSpPr>
        <p:spPr>
          <a:xfrm>
            <a:off x="166255" y="2448097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282633" y="4092633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/>
          <a:srcRect t="23401" b="65489"/>
          <a:stretch/>
        </p:blipFill>
        <p:spPr>
          <a:xfrm>
            <a:off x="1417009" y="2500695"/>
            <a:ext cx="773825" cy="23518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/>
          <a:srcRect t="23401" b="65489"/>
          <a:stretch/>
        </p:blipFill>
        <p:spPr>
          <a:xfrm>
            <a:off x="456416" y="2500858"/>
            <a:ext cx="773825" cy="2351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818" y="5527964"/>
            <a:ext cx="847898" cy="88494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82633" y="5243489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282633" y="6382788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8860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6255" y="157942"/>
            <a:ext cx="11779134" cy="1953491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84" t="12090" r="36387" b="79149"/>
          <a:stretch>
            <a:fillRect/>
          </a:stretch>
        </p:blipFill>
        <p:spPr>
          <a:xfrm>
            <a:off x="282633" y="239813"/>
            <a:ext cx="1226878" cy="1555736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88" t="12090" r="36387" b="79149"/>
          <a:stretch/>
        </p:blipFill>
        <p:spPr>
          <a:xfrm>
            <a:off x="1497873" y="239813"/>
            <a:ext cx="1029509" cy="155573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6255" y="2448097"/>
            <a:ext cx="11779134" cy="1953491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81" t="12770" r="21474" b="78996"/>
          <a:stretch>
            <a:fillRect/>
          </a:stretch>
        </p:blipFill>
        <p:spPr>
          <a:xfrm>
            <a:off x="408909" y="2670285"/>
            <a:ext cx="1271845" cy="1536471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53" t="14112" r="21474" b="78996"/>
          <a:stretch/>
        </p:blipFill>
        <p:spPr>
          <a:xfrm>
            <a:off x="1541417" y="2893027"/>
            <a:ext cx="1079863" cy="132481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66255" y="4738252"/>
            <a:ext cx="11779134" cy="1953491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69" t="11970" r="5101" b="79275"/>
          <a:stretch>
            <a:fillRect/>
          </a:stretch>
        </p:blipFill>
        <p:spPr>
          <a:xfrm>
            <a:off x="282632" y="4846520"/>
            <a:ext cx="1337161" cy="15514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20667"/>
          <a:stretch/>
        </p:blipFill>
        <p:spPr>
          <a:xfrm>
            <a:off x="2527382" y="209006"/>
            <a:ext cx="973709" cy="15623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6255" y="562282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82633" y="1720735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t="18103" b="70841"/>
          <a:stretch/>
        </p:blipFill>
        <p:spPr>
          <a:xfrm>
            <a:off x="1497873" y="239813"/>
            <a:ext cx="973709" cy="24757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t="18103" b="70841"/>
          <a:stretch/>
        </p:blipFill>
        <p:spPr>
          <a:xfrm>
            <a:off x="480002" y="242438"/>
            <a:ext cx="973709" cy="2475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928" y="3173754"/>
            <a:ext cx="836734" cy="927192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66255" y="2893028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282633" y="4092633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6672" y="4952508"/>
            <a:ext cx="762989" cy="1346166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69" t="11970" r="5101" b="79275"/>
          <a:stretch>
            <a:fillRect/>
          </a:stretch>
        </p:blipFill>
        <p:spPr>
          <a:xfrm>
            <a:off x="1284119" y="4816706"/>
            <a:ext cx="1337161" cy="155142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24444" y="5214667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282633" y="6290360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1068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5" t="30993" r="81980" b="61119"/>
          <a:stretch/>
        </p:blipFill>
        <p:spPr>
          <a:xfrm>
            <a:off x="345757" y="312411"/>
            <a:ext cx="1165687" cy="1701345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2" t="30993" r="81980" b="61119"/>
          <a:stretch/>
        </p:blipFill>
        <p:spPr>
          <a:xfrm>
            <a:off x="1369175" y="312411"/>
            <a:ext cx="1086888" cy="168682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6255" y="2448097"/>
            <a:ext cx="11779134" cy="1953491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2" t="30374" r="66806" b="60861"/>
          <a:stretch/>
        </p:blipFill>
        <p:spPr>
          <a:xfrm>
            <a:off x="281766" y="2524172"/>
            <a:ext cx="966009" cy="1643276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1" t="30374" r="66806" b="60861"/>
          <a:stretch>
            <a:fillRect/>
          </a:stretch>
        </p:blipFill>
        <p:spPr>
          <a:xfrm>
            <a:off x="1154255" y="2524171"/>
            <a:ext cx="1030951" cy="162076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66255" y="4738252"/>
            <a:ext cx="11779134" cy="1953491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33" t="29796" r="51855" b="60833"/>
          <a:stretch>
            <a:fillRect/>
          </a:stretch>
        </p:blipFill>
        <p:spPr>
          <a:xfrm>
            <a:off x="435378" y="5002186"/>
            <a:ext cx="1086888" cy="1486592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33" t="29796" r="51855" b="60833"/>
          <a:stretch>
            <a:fillRect/>
          </a:stretch>
        </p:blipFill>
        <p:spPr>
          <a:xfrm>
            <a:off x="1369175" y="5002186"/>
            <a:ext cx="1086888" cy="148659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5206" y="521090"/>
            <a:ext cx="1034244" cy="1626365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282633" y="1395123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66255" y="157942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166255" y="312411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t="10882"/>
          <a:stretch/>
        </p:blipFill>
        <p:spPr>
          <a:xfrm>
            <a:off x="2331886" y="2495551"/>
            <a:ext cx="1116164" cy="16053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282633" y="4035482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24444" y="2872458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/>
          <a:srcRect t="10882" r="39542" b="73744"/>
          <a:stretch/>
        </p:blipFill>
        <p:spPr>
          <a:xfrm>
            <a:off x="1209017" y="2498695"/>
            <a:ext cx="580813" cy="27037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/>
          <a:srcRect t="10882" r="39542" b="73744"/>
          <a:stretch/>
        </p:blipFill>
        <p:spPr>
          <a:xfrm>
            <a:off x="225280" y="2498694"/>
            <a:ext cx="580813" cy="27037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66255" y="5323155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1886" y="5224743"/>
            <a:ext cx="706589" cy="1268977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282633" y="6382788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8461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19" t="31055" r="5967" b="60978"/>
          <a:stretch/>
        </p:blipFill>
        <p:spPr>
          <a:xfrm>
            <a:off x="224444" y="4826740"/>
            <a:ext cx="1136189" cy="1649227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19" t="31217" r="5967" b="60978"/>
          <a:stretch/>
        </p:blipFill>
        <p:spPr>
          <a:xfrm>
            <a:off x="984724" y="4854228"/>
            <a:ext cx="1165419" cy="16414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6255" y="157942"/>
            <a:ext cx="11779134" cy="1953491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48" t="29761" r="35802" b="60754"/>
          <a:stretch>
            <a:fillRect/>
          </a:stretch>
        </p:blipFill>
        <p:spPr>
          <a:xfrm>
            <a:off x="523700" y="498764"/>
            <a:ext cx="1055718" cy="1421215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48" t="29761" r="35802" b="60754"/>
          <a:stretch>
            <a:fillRect/>
          </a:stretch>
        </p:blipFill>
        <p:spPr>
          <a:xfrm>
            <a:off x="1409004" y="498764"/>
            <a:ext cx="1055718" cy="142121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6255" y="2448097"/>
            <a:ext cx="11779134" cy="1953491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00" t="29761" r="19393" b="60978"/>
          <a:stretch>
            <a:fillRect/>
          </a:stretch>
        </p:blipFill>
        <p:spPr>
          <a:xfrm>
            <a:off x="377881" y="2535757"/>
            <a:ext cx="1101785" cy="1565189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00" t="29761" r="19393" b="60978"/>
          <a:stretch>
            <a:fillRect/>
          </a:stretch>
        </p:blipFill>
        <p:spPr>
          <a:xfrm>
            <a:off x="1409004" y="2535757"/>
            <a:ext cx="1101785" cy="156518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66255" y="4799257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509" y="498764"/>
            <a:ext cx="624292" cy="144131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4444" y="542006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82633" y="1463039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0789" y="2555402"/>
            <a:ext cx="1031123" cy="1586705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282633" y="4034444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66255" y="2988397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/>
          <a:srcRect r="29056" b="85155"/>
          <a:stretch/>
        </p:blipFill>
        <p:spPr>
          <a:xfrm>
            <a:off x="224444" y="2530936"/>
            <a:ext cx="894575" cy="3849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/>
          <a:srcRect r="29056" b="85155"/>
          <a:stretch/>
        </p:blipFill>
        <p:spPr>
          <a:xfrm>
            <a:off x="1272457" y="2490895"/>
            <a:ext cx="877686" cy="3672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0143" y="4901399"/>
            <a:ext cx="373838" cy="149991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82633" y="5314541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282633" y="6357850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6989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4" t="51691" r="51167" b="42405"/>
          <a:stretch>
            <a:fillRect/>
          </a:stretch>
        </p:blipFill>
        <p:spPr>
          <a:xfrm>
            <a:off x="1119839" y="5421383"/>
            <a:ext cx="1347136" cy="1059724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4" t="51691" r="52757" b="42405"/>
          <a:stretch/>
        </p:blipFill>
        <p:spPr>
          <a:xfrm>
            <a:off x="162012" y="5400978"/>
            <a:ext cx="1161963" cy="1089628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2" t="50303" r="65680" b="42712"/>
          <a:stretch>
            <a:fillRect/>
          </a:stretch>
        </p:blipFill>
        <p:spPr>
          <a:xfrm>
            <a:off x="162012" y="2934874"/>
            <a:ext cx="1203009" cy="1214218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5" t="51419" r="83482" b="43229"/>
          <a:stretch>
            <a:fillRect/>
          </a:stretch>
        </p:blipFill>
        <p:spPr>
          <a:xfrm>
            <a:off x="1550439" y="887706"/>
            <a:ext cx="1384184" cy="963468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5" t="51419" r="83482" b="43229"/>
          <a:stretch>
            <a:fillRect/>
          </a:stretch>
        </p:blipFill>
        <p:spPr>
          <a:xfrm>
            <a:off x="166255" y="887706"/>
            <a:ext cx="1384184" cy="9634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6255" y="157942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66255" y="2448097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2" t="50303" r="65680" b="42712"/>
          <a:stretch>
            <a:fillRect/>
          </a:stretch>
        </p:blipFill>
        <p:spPr>
          <a:xfrm>
            <a:off x="1302589" y="2934874"/>
            <a:ext cx="1261198" cy="118962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66255" y="4738252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1001" y="959729"/>
            <a:ext cx="1330657" cy="930029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282633" y="1778923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24444" y="703040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1976" y="3015444"/>
            <a:ext cx="1084733" cy="1184298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282633" y="4092633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24444" y="2959466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3750" y="5351999"/>
            <a:ext cx="1138019" cy="1149514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282633" y="6382788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62012" y="5168887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</p:spTree>
    <p:extLst>
      <p:ext uri="{BB962C8B-B14F-4D97-AF65-F5344CB8AC3E}">
        <p14:creationId xmlns:p14="http://schemas.microsoft.com/office/powerpoint/2010/main" val="3440504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35" t="49976" r="4804" b="42287"/>
          <a:stretch>
            <a:fillRect/>
          </a:stretch>
        </p:blipFill>
        <p:spPr>
          <a:xfrm>
            <a:off x="1018898" y="5037918"/>
            <a:ext cx="1357193" cy="1428518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35" t="49976" r="6360" b="42287"/>
          <a:stretch/>
        </p:blipFill>
        <p:spPr>
          <a:xfrm>
            <a:off x="146210" y="5056758"/>
            <a:ext cx="1101565" cy="14285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602" y="5270406"/>
            <a:ext cx="971473" cy="1402497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44" t="52387" r="25400" b="42397"/>
          <a:stretch/>
        </p:blipFill>
        <p:spPr>
          <a:xfrm>
            <a:off x="1665224" y="2909626"/>
            <a:ext cx="913402" cy="13482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4577" y="243893"/>
            <a:ext cx="1040217" cy="1781587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39" t="50117" r="36626" b="42113"/>
          <a:stretch/>
        </p:blipFill>
        <p:spPr>
          <a:xfrm>
            <a:off x="1503403" y="457200"/>
            <a:ext cx="1164591" cy="1482329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39" t="50117" r="36626" b="42113"/>
          <a:stretch/>
        </p:blipFill>
        <p:spPr>
          <a:xfrm>
            <a:off x="436603" y="457200"/>
            <a:ext cx="1164591" cy="148232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6255" y="157942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282633" y="1436477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66255" y="2448097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66255" y="4738252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>
            <a:off x="282633" y="6382788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24444" y="244877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3832" y="5185626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pic>
        <p:nvPicPr>
          <p:cNvPr id="18" name="Picture 1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44" t="52387" r="25400" b="42397"/>
          <a:stretch>
            <a:fillRect/>
          </a:stretch>
        </p:blipFill>
        <p:spPr>
          <a:xfrm>
            <a:off x="282633" y="2927187"/>
            <a:ext cx="1220770" cy="134828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99011" y="2675379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1158" y="2760685"/>
            <a:ext cx="1167010" cy="1512403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399011" y="3825998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3289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59" t="69009" r="51825" b="24816"/>
          <a:stretch>
            <a:fillRect/>
          </a:stretch>
        </p:blipFill>
        <p:spPr>
          <a:xfrm>
            <a:off x="1249926" y="5345665"/>
            <a:ext cx="989201" cy="1066477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59" t="69009" r="51825" b="24816"/>
          <a:stretch>
            <a:fillRect/>
          </a:stretch>
        </p:blipFill>
        <p:spPr>
          <a:xfrm>
            <a:off x="282633" y="5350962"/>
            <a:ext cx="989201" cy="10664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8351" y="2680848"/>
            <a:ext cx="1181179" cy="1708297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3" t="67803" r="66533" b="24615"/>
          <a:stretch>
            <a:fillRect/>
          </a:stretch>
        </p:blipFill>
        <p:spPr>
          <a:xfrm>
            <a:off x="1249926" y="2643776"/>
            <a:ext cx="1169064" cy="1546035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3" t="67803" r="66533" b="24615"/>
          <a:stretch>
            <a:fillRect/>
          </a:stretch>
        </p:blipFill>
        <p:spPr>
          <a:xfrm>
            <a:off x="282633" y="2632861"/>
            <a:ext cx="1169064" cy="1546035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8" t="69593" r="82793" b="24279"/>
          <a:stretch>
            <a:fillRect/>
          </a:stretch>
        </p:blipFill>
        <p:spPr>
          <a:xfrm>
            <a:off x="1271834" y="593244"/>
            <a:ext cx="1147156" cy="12149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6255" y="157942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66255" y="2448097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282633" y="4092633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66255" y="4738252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66255" y="2973914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pic>
        <p:nvPicPr>
          <p:cNvPr id="16" name="Picture 1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8" t="69593" r="84609" b="24279"/>
          <a:stretch/>
        </p:blipFill>
        <p:spPr>
          <a:xfrm>
            <a:off x="443519" y="614209"/>
            <a:ext cx="880456" cy="121495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3025" y="631699"/>
            <a:ext cx="1007674" cy="127285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4444" y="545257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82633" y="1787236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l="17985" r="42604" b="79480"/>
          <a:stretch/>
        </p:blipFill>
        <p:spPr>
          <a:xfrm>
            <a:off x="563560" y="2615688"/>
            <a:ext cx="559970" cy="4216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l="17985" r="42604" b="79480"/>
          <a:stretch/>
        </p:blipFill>
        <p:spPr>
          <a:xfrm>
            <a:off x="1520834" y="2611439"/>
            <a:ext cx="559970" cy="4216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18957"/>
          <a:stretch/>
        </p:blipFill>
        <p:spPr>
          <a:xfrm>
            <a:off x="2196740" y="5350962"/>
            <a:ext cx="980486" cy="126700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57300" y="5345665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282633" y="6382788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1510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80161" r="4865" b="16494"/>
          <a:stretch/>
        </p:blipFill>
        <p:spPr>
          <a:xfrm>
            <a:off x="2322020" y="5207119"/>
            <a:ext cx="964277" cy="1439868"/>
          </a:xfrm>
          <a:prstGeom prst="rect">
            <a:avLst/>
          </a:prstGeom>
        </p:spPr>
      </p:pic>
      <p:pic>
        <p:nvPicPr>
          <p:cNvPr id="25" name="Picture 2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63" t="68808" r="5888" b="24766"/>
          <a:stretch>
            <a:fillRect/>
          </a:stretch>
        </p:blipFill>
        <p:spPr>
          <a:xfrm>
            <a:off x="1235147" y="5384177"/>
            <a:ext cx="1001654" cy="1087091"/>
          </a:xfrm>
          <a:prstGeom prst="rect">
            <a:avLst/>
          </a:prstGeom>
        </p:spPr>
      </p:pic>
      <p:pic>
        <p:nvPicPr>
          <p:cNvPr id="24" name="Picture 2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63" t="68808" r="5888" b="24766"/>
          <a:stretch>
            <a:fillRect/>
          </a:stretch>
        </p:blipFill>
        <p:spPr>
          <a:xfrm>
            <a:off x="307572" y="5375854"/>
            <a:ext cx="1001654" cy="1087091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57" t="69593" r="19542" b="24279"/>
          <a:stretch>
            <a:fillRect/>
          </a:stretch>
        </p:blipFill>
        <p:spPr>
          <a:xfrm>
            <a:off x="1456920" y="3148871"/>
            <a:ext cx="1107784" cy="10400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8400" t="14303" r="52754" b="24952"/>
          <a:stretch/>
        </p:blipFill>
        <p:spPr>
          <a:xfrm>
            <a:off x="2582199" y="3174233"/>
            <a:ext cx="1213658" cy="1047405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57" t="69593" r="19542" b="24279"/>
          <a:stretch>
            <a:fillRect/>
          </a:stretch>
        </p:blipFill>
        <p:spPr>
          <a:xfrm>
            <a:off x="290947" y="3148871"/>
            <a:ext cx="1107784" cy="1021774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96" t="68586" r="36480" b="24220"/>
          <a:stretch>
            <a:fillRect/>
          </a:stretch>
        </p:blipFill>
        <p:spPr>
          <a:xfrm>
            <a:off x="1248524" y="560523"/>
            <a:ext cx="1015307" cy="1083269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96" t="68586" r="36480" b="24220"/>
          <a:stretch>
            <a:fillRect/>
          </a:stretch>
        </p:blipFill>
        <p:spPr>
          <a:xfrm>
            <a:off x="1306713" y="559844"/>
            <a:ext cx="1015307" cy="108326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6255" y="157942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66255" y="2448097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282633" y="4092633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66255" y="4738252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>
            <a:off x="282633" y="6382788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218" r="81152" b="27024"/>
          <a:stretch/>
        </p:blipFill>
        <p:spPr>
          <a:xfrm>
            <a:off x="2345750" y="440575"/>
            <a:ext cx="972131" cy="129832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66255" y="133004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24444" y="3022684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4444" y="5317596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pic>
        <p:nvPicPr>
          <p:cNvPr id="19" name="Picture 1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96" t="68586" r="36480" b="24220"/>
          <a:stretch>
            <a:fillRect/>
          </a:stretch>
        </p:blipFill>
        <p:spPr>
          <a:xfrm>
            <a:off x="383424" y="577705"/>
            <a:ext cx="1015307" cy="1083269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307572" y="1636158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24444" y="545257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</p:spTree>
    <p:extLst>
      <p:ext uri="{BB962C8B-B14F-4D97-AF65-F5344CB8AC3E}">
        <p14:creationId xmlns:p14="http://schemas.microsoft.com/office/powerpoint/2010/main" val="1479222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8779" y="2965526"/>
            <a:ext cx="1009791" cy="1190791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1" t="85705" r="65041" b="7608"/>
          <a:stretch>
            <a:fillRect/>
          </a:stretch>
        </p:blipFill>
        <p:spPr>
          <a:xfrm>
            <a:off x="1102361" y="3065525"/>
            <a:ext cx="936481" cy="1027108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1" t="85705" r="65041" b="7608"/>
          <a:stretch>
            <a:fillRect/>
          </a:stretch>
        </p:blipFill>
        <p:spPr>
          <a:xfrm>
            <a:off x="282633" y="3073838"/>
            <a:ext cx="936481" cy="102710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160" y="545257"/>
            <a:ext cx="1152686" cy="1566176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7" t="84474" r="81898" b="7384"/>
          <a:stretch>
            <a:fillRect/>
          </a:stretch>
        </p:blipFill>
        <p:spPr>
          <a:xfrm>
            <a:off x="1354974" y="606829"/>
            <a:ext cx="848186" cy="1309557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7" t="84474" r="81898" b="7384"/>
          <a:stretch>
            <a:fillRect/>
          </a:stretch>
        </p:blipFill>
        <p:spPr>
          <a:xfrm>
            <a:off x="448599" y="606829"/>
            <a:ext cx="848186" cy="13095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6255" y="157942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224444" y="1621301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66255" y="2445953"/>
            <a:ext cx="11779134" cy="1953491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282633" y="4092633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66255" y="4738252"/>
            <a:ext cx="11779134" cy="1953491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>
            <a:off x="282633" y="6382788"/>
            <a:ext cx="11222182" cy="83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24444" y="545257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6255" y="3034098"/>
            <a:ext cx="11662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 _ _ _ _ _ _ _ _ _ _ _ _ _ _ _ _ _ _ _ _ _ _ _ _ _ _ _ _ _ _ _ _ _ _ _ _ _ _ _ _ _ _ _ _ _ _ _ _ _ _ _ _ _ _ _ _ _ _ _ _ _ _ _ _ _ _ </a:t>
            </a:r>
          </a:p>
        </p:txBody>
      </p:sp>
    </p:spTree>
    <p:extLst>
      <p:ext uri="{BB962C8B-B14F-4D97-AF65-F5344CB8AC3E}">
        <p14:creationId xmlns:p14="http://schemas.microsoft.com/office/powerpoint/2010/main" val="957377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</TotalTime>
  <Words>1742</Words>
  <Application>Microsoft Office PowerPoint</Application>
  <PresentationFormat>Widescreen</PresentationFormat>
  <Paragraphs>26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Reedswood E-ACT Primary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Maddison</dc:creator>
  <cp:lastModifiedBy>Virginia Sharp</cp:lastModifiedBy>
  <cp:revision>12</cp:revision>
  <cp:lastPrinted>2022-08-16T09:16:06Z</cp:lastPrinted>
  <dcterms:created xsi:type="dcterms:W3CDTF">2022-08-15T19:22:31Z</dcterms:created>
  <dcterms:modified xsi:type="dcterms:W3CDTF">2022-08-16T09:16:42Z</dcterms:modified>
</cp:coreProperties>
</file>